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9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59" r:id="rId18"/>
    <p:sldId id="260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261" r:id="rId30"/>
    <p:sldId id="262" r:id="rId31"/>
    <p:sldId id="263" r:id="rId32"/>
    <p:sldId id="264" r:id="rId33"/>
    <p:sldId id="265" r:id="rId34"/>
    <p:sldId id="266" r:id="rId35"/>
    <p:sldId id="281" r:id="rId36"/>
    <p:sldId id="282" r:id="rId37"/>
    <p:sldId id="283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84" r:id="rId54"/>
    <p:sldId id="285" r:id="rId55"/>
    <p:sldId id="286" r:id="rId56"/>
    <p:sldId id="287" r:id="rId57"/>
    <p:sldId id="28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/>
    <p:restoredTop sz="86248"/>
  </p:normalViewPr>
  <p:slideViewPr>
    <p:cSldViewPr snapToGrid="0">
      <p:cViewPr varScale="1">
        <p:scale>
          <a:sx n="92" d="100"/>
          <a:sy n="92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Might see young woman looking away, or an old woman looking to the side </a:t>
            </a:r>
            <a:endParaRPr dirty="0"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all the lines that same length? (Yes!)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Looks wavey purely because your brain wants to group together the similar colors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Actually, everything is a right angle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Well, what if I conceptualize my dots on a globe?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if they're on a piece of paper I can fold?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examples of mental models -- how we individually conceptualize something </a:t>
            </a:r>
            <a:endParaRPr dirty="0"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There's the world that exists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five senses for understanding the world around 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brains use to senses and (automatically) construct a sketch of the work  </a:t>
            </a:r>
            <a:endParaRPr dirty="0"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of mental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Did you see the extra words the first time? Or did your brain edit them out?</a:t>
            </a:r>
            <a:endParaRPr dirty="0"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Mental Models and Visual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228F29-DC01-50A7-5A5F-31C5098DEB05}"/>
              </a:ext>
            </a:extLst>
          </p:cNvPr>
          <p:cNvSpPr/>
          <p:nvPr/>
        </p:nvSpPr>
        <p:spPr>
          <a:xfrm>
            <a:off x="4983480" y="4581144"/>
            <a:ext cx="4654296" cy="10515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Anyone remember what we talked about last time that related to exactly this?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Mental Models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1002B5-B53F-8622-7C85-67B5AF8FB382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0610A894-86EA-E6C4-F226-6F00428214E1}"/>
              </a:ext>
            </a:extLst>
          </p:cNvPr>
          <p:cNvGrpSpPr/>
          <p:nvPr/>
        </p:nvGrpSpPr>
        <p:grpSpPr>
          <a:xfrm>
            <a:off x="5497032" y="1755568"/>
            <a:ext cx="2336901" cy="1499401"/>
            <a:chOff x="1050286" y="1333500"/>
            <a:chExt cx="7044055" cy="492760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F9C3670-DD58-0E7E-C2CF-E626974021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8EC8BD1-42E3-42C1-8963-067BE2F49C95}"/>
                </a:ext>
              </a:extLst>
            </p:cNvPr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Life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Magazine: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58;7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1965-02-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120.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Photographer: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Ronald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James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F8D62A23-2439-D4F7-505A-AF97A6A75383}"/>
              </a:ext>
            </a:extLst>
          </p:cNvPr>
          <p:cNvGrpSpPr/>
          <p:nvPr/>
        </p:nvGrpSpPr>
        <p:grpSpPr>
          <a:xfrm>
            <a:off x="8185057" y="1693083"/>
            <a:ext cx="1457604" cy="1624294"/>
            <a:chOff x="2576512" y="1961800"/>
            <a:chExt cx="3786504" cy="392557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D46C74F4-0760-1E2D-9A5E-7DEF9AE116E7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F6E7415-AE72-BA50-AB94-634D38012B0D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6C0C1F16-8633-7DB7-72C6-A1AB12806200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2576B0CD-10EB-007A-035A-6E28FDF28D58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181D926-F8AC-4D1C-1BD7-633D24A979A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627873" y="3577741"/>
            <a:ext cx="2097557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89" y="208182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57975" y="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C819B105-1524-BB1C-32AF-5F911F8C4259}"/>
              </a:ext>
            </a:extLst>
          </p:cNvPr>
          <p:cNvGrpSpPr/>
          <p:nvPr/>
        </p:nvGrpSpPr>
        <p:grpSpPr>
          <a:xfrm>
            <a:off x="4998534" y="3281094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A3870A85-A660-E124-F742-BB801C9801A3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36E2B143-282B-8ECD-9FEE-E93DCE9B9F77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58E4FF31-E7AC-692A-B726-8410CDB62E57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9D178AB-A543-25E1-1C83-61C7F73D441F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3C98BC2-92D8-8CC3-EC0D-48D443871E66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B6F589F7-E32E-BE88-9FD1-7B381F854A02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37E04569-0E5E-1E40-5C1C-E8C683FB89E9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F2B2D2CE-123E-C9F9-D214-31C84AEB1388}"/>
              </a:ext>
            </a:extLst>
          </p:cNvPr>
          <p:cNvGrpSpPr/>
          <p:nvPr/>
        </p:nvGrpSpPr>
        <p:grpSpPr>
          <a:xfrm>
            <a:off x="6770122" y="3279458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2DC371F5-0F2C-8B8A-85A6-B765955B93A1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5850B46F-5BD8-BB7A-8C27-C2E04867AE69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1AD4AB5E-E971-66F8-953D-458EFE47C8EB}"/>
              </a:ext>
            </a:extLst>
          </p:cNvPr>
          <p:cNvGrpSpPr/>
          <p:nvPr/>
        </p:nvGrpSpPr>
        <p:grpSpPr>
          <a:xfrm>
            <a:off x="4911859" y="5069120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958A6669-1E5C-0EFD-307D-3A5DC317521F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5EC4D86-3E5C-615F-C4DA-C6CA8F3B8641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2DF1E23C-28BD-98A3-0D98-D2F4E7D4D009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92B53B65-7358-94A5-99DD-E4AC72DFEBB2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07D8865C-046E-DE27-8F3D-A4DB52260476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F4D12505-B3C5-A181-906C-581DC5F5DA0E}"/>
              </a:ext>
            </a:extLst>
          </p:cNvPr>
          <p:cNvGrpSpPr/>
          <p:nvPr/>
        </p:nvGrpSpPr>
        <p:grpSpPr>
          <a:xfrm>
            <a:off x="6522248" y="5170317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185F034D-F421-C53C-E10F-34FB69D0E09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221AC1CC-3325-556D-3163-D731CCB4F6DD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4F4777DA-8705-0436-3623-CB539ED80DBB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2D0BD8BF-7006-AD21-69D2-FF2299C074A5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823AB9-B913-FFC6-3EF0-8EE5CDF70A72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94CB96C-904B-5B55-80C1-BA26004BAC07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A5154A98-5823-D897-D52F-81838781AAF7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33656E73-FE00-FFAD-E626-A034E2F69E84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33B92A91-AC5A-7FCF-ABAA-D232EE1EB8F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A19C6B5F-580F-A9EB-ABB6-EEA31EED46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097D58D2-0E7C-D05A-9C37-E318F1504E7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BCFFF452-8E02-DEF0-D273-60609F2A54A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B37A1562-6126-CF1C-5F9A-AF0AE2E7D886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3B58A1F4-67EF-BF24-5B64-EF75621A09F6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10013BA9-0FCB-945C-B9ED-81CB958769F7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EBB3E755-3D44-BB66-E3E3-D5858A26A7D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B1AB3DB9-FC45-3C21-E9C8-0D7E0BA09835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548E31C1-4C0F-159B-38CD-C4569211551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E8B8CC47-A50D-9729-A0A5-08429F690CFF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CA9E8FBD-CB3C-B937-B3AE-FEF9DD885B3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435309F7-9443-1C89-36EE-8465DBC6FEF2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F64C303B-0DCB-DB1C-2AD0-DEDBFDD58E0B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D5AE999-1046-B73F-12AF-9DE2463FAFAF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8A8D725A-B27A-DC22-667F-2207A31BCAC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663DE952-D2B2-8EB0-C65D-CC3C937948FE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BECB5FA5-826D-095A-8125-5A2EFEFBDB5A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24420E70-63CE-6581-F66F-4D438072DB3C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FD776BCE-3223-FBC5-E746-35907E6E4064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F89738B0-E274-6F03-174B-8195935F3C13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43621442-9B9D-D59B-3C83-F1AA9B22701B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F6313CB1-D667-A74A-D406-33F4E938E5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EC3C5D5B-6B01-E19E-E9A1-FF981F0CA5D8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FB891F5E-1636-8A6E-8AE1-101916802D56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A1FCB973-DEDD-70EF-5351-CEEB4917CDF7}"/>
              </a:ext>
            </a:extLst>
          </p:cNvPr>
          <p:cNvGrpSpPr/>
          <p:nvPr/>
        </p:nvGrpSpPr>
        <p:grpSpPr>
          <a:xfrm>
            <a:off x="8512090" y="4955519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504EA299-8D47-B0A2-9E97-5EA012BBD37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C28EC091-9472-9F5D-C0C2-1FE8387291D0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6E2673B8-C1AA-15BE-4700-D9348567BB90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E3B8C5FE-0C00-EE25-E51C-E9B6D91CB60F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F2DF9AD7-3CBD-CDE5-F6C6-42FDB526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93" y="3408502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CA4ABAEA-68A2-449F-DBF1-9DD79A55A87C}"/>
              </a:ext>
            </a:extLst>
          </p:cNvPr>
          <p:cNvSpPr txBox="1"/>
          <p:nvPr/>
        </p:nvSpPr>
        <p:spPr>
          <a:xfrm>
            <a:off x="8272908" y="4409144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DF81F29-BAF3-34EC-9944-E024F13543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5065791" y="3363153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9AE610FA-A043-C907-550F-A3CB45FE3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24" y="3444847"/>
            <a:ext cx="1009294" cy="10238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D2533C"/>
                </a:solidFill>
                <a:latin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</TotalTime>
  <Words>1786</Words>
  <Application>Microsoft Macintosh PowerPoint</Application>
  <PresentationFormat>Widescreen</PresentationFormat>
  <Paragraphs>286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Corbel</vt:lpstr>
      <vt:lpstr>Merriweather Sans</vt:lpstr>
      <vt:lpstr>Wingdings 2</vt:lpstr>
      <vt:lpstr>Frame</vt:lpstr>
      <vt:lpstr>Visual Analytics– Mental Models and Visual Perception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PowerPoint Presentation</vt:lpstr>
      <vt:lpstr>PowerPoint Presentation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25</cp:revision>
  <dcterms:created xsi:type="dcterms:W3CDTF">2023-08-03T18:49:17Z</dcterms:created>
  <dcterms:modified xsi:type="dcterms:W3CDTF">2024-09-05T19:54:56Z</dcterms:modified>
</cp:coreProperties>
</file>